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7" r:id="rId1"/>
  </p:sldMasterIdLst>
  <p:notesMasterIdLst>
    <p:notesMasterId r:id="rId5"/>
  </p:notesMasterIdLst>
  <p:sldIdLst>
    <p:sldId id="269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ta Whiting" initials="RW" lastIdx="3" clrIdx="0">
    <p:extLst>
      <p:ext uri="{19B8F6BF-5375-455C-9EA6-DF929625EA0E}">
        <p15:presenceInfo xmlns:p15="http://schemas.microsoft.com/office/powerpoint/2012/main" userId="0b59ee437d62f8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5CF1C1-55E7-459B-9771-B10CCFB299AE}" v="2" dt="2020-09-29T19:45:22.1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85377" autoAdjust="0"/>
  </p:normalViewPr>
  <p:slideViewPr>
    <p:cSldViewPr snapToGrid="0">
      <p:cViewPr varScale="1">
        <p:scale>
          <a:sx n="97" d="100"/>
          <a:sy n="97" d="100"/>
        </p:scale>
        <p:origin x="11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491D1-A662-427B-9A59-4AAD9F18ED3E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0F38C-684E-47DA-95BC-1448FAFD31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757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0F38C-684E-47DA-95BC-1448FAFD312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983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r>
              <a:rPr lang="en-US" dirty="0"/>
              <a:t>To change the layout: “Home” tab &gt; “Layout” dropdown &gt; Select “Title and Contents” layout. </a:t>
            </a:r>
          </a:p>
          <a:p>
            <a:pPr marL="0" indent="0">
              <a:buFont typeface="+mj-lt"/>
              <a:buNone/>
            </a:pPr>
            <a:r>
              <a:rPr lang="en-US" baseline="0" dirty="0"/>
              <a:t>An empty title placeholder box will appear, which is how you know the title you see is not in the correct container. To fix the slide title: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baseline="0" dirty="0"/>
              <a:t>Copy the title text.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baseline="0" dirty="0"/>
              <a:t>Click in the title placeholder box and paste the title text.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baseline="0" dirty="0"/>
              <a:t>Delete the text box that used to hold the title text.</a:t>
            </a:r>
          </a:p>
          <a:p>
            <a:pPr marL="228600" indent="-228600">
              <a:buFont typeface="+mj-lt"/>
              <a:buAutoNum type="arabicPeriod"/>
            </a:pPr>
            <a:endParaRPr lang="en-US" dirty="0"/>
          </a:p>
          <a:p>
            <a:pPr marL="0" indent="0">
              <a:buFont typeface="+mj-lt"/>
              <a:buNone/>
            </a:pPr>
            <a:endParaRPr lang="en-US" dirty="0"/>
          </a:p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0F38C-684E-47DA-95BC-1448FAFD312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15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 </a:t>
            </a:r>
            <a:r>
              <a:rPr lang="en-US" b="1" baseline="0" dirty="0"/>
              <a:t>Home</a:t>
            </a:r>
            <a:r>
              <a:rPr lang="en-US" baseline="0" dirty="0"/>
              <a:t> tab &gt; </a:t>
            </a:r>
            <a:r>
              <a:rPr lang="en-US" b="1" baseline="0" dirty="0"/>
              <a:t>Arrange</a:t>
            </a:r>
            <a:r>
              <a:rPr lang="en-US" baseline="0" dirty="0"/>
              <a:t> &gt; </a:t>
            </a:r>
            <a:r>
              <a:rPr lang="en-US" b="1" baseline="0" dirty="0"/>
              <a:t>Selection Pane</a:t>
            </a:r>
            <a:r>
              <a:rPr lang="en-US" baseline="0" dirty="0"/>
              <a:t>l. Remember items read bottom to top.</a:t>
            </a:r>
          </a:p>
          <a:p>
            <a:endParaRPr lang="en-US" baseline="0" dirty="0"/>
          </a:p>
          <a:p>
            <a:r>
              <a:rPr lang="en-US" baseline="0" dirty="0"/>
              <a:t>Why does the alternative text include the word "logo"? Because the nearby text references a logo, so the context changes the alternative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4C757-2BAE-4C07-BC08-95CAB772A20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052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3EC21-760D-481D-97C9-F17026CB530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6CB-80B7-40FB-9653-56CF3A9D94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232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3EC21-760D-481D-97C9-F17026CB530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6CB-80B7-40FB-9653-56CF3A9D94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409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3EC21-760D-481D-97C9-F17026CB530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6CB-80B7-40FB-9653-56CF3A9D94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973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3EC21-760D-481D-97C9-F17026CB530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6CB-80B7-40FB-9653-56CF3A9D940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9050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3EC21-760D-481D-97C9-F17026CB530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6CB-80B7-40FB-9653-56CF3A9D94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335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3EC21-760D-481D-97C9-F17026CB530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6CB-80B7-40FB-9653-56CF3A9D94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902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3EC21-760D-481D-97C9-F17026CB530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6CB-80B7-40FB-9653-56CF3A9D94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982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3EC21-760D-481D-97C9-F17026CB530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6CB-80B7-40FB-9653-56CF3A9D94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517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3EC21-760D-481D-97C9-F17026CB530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6CB-80B7-40FB-9653-56CF3A9D94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4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3EC21-760D-481D-97C9-F17026CB530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6CB-80B7-40FB-9653-56CF3A9D94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66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3EC21-760D-481D-97C9-F17026CB530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6CB-80B7-40FB-9653-56CF3A9D94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065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3EC21-760D-481D-97C9-F17026CB530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6CB-80B7-40FB-9653-56CF3A9D94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49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3EC21-760D-481D-97C9-F17026CB530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6CB-80B7-40FB-9653-56CF3A9D94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525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3EC21-760D-481D-97C9-F17026CB530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6CB-80B7-40FB-9653-56CF3A9D94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849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3EC21-760D-481D-97C9-F17026CB530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6CB-80B7-40FB-9653-56CF3A9D94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314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3EC21-760D-481D-97C9-F17026CB530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6CB-80B7-40FB-9653-56CF3A9D94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65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3EC21-760D-481D-97C9-F17026CB530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6CB-80B7-40FB-9653-56CF3A9D94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320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3EC21-760D-481D-97C9-F17026CB530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B86CB-80B7-40FB-9653-56CF3A9D94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0894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  <p:sldLayoutId id="2147483900" r:id="rId13"/>
    <p:sldLayoutId id="2147483901" r:id="rId14"/>
    <p:sldLayoutId id="2147483902" r:id="rId15"/>
    <p:sldLayoutId id="2147483903" r:id="rId16"/>
    <p:sldLayoutId id="214748390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PowerPoint Practice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264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Choose a more appropriate slide layout for this content.</a:t>
            </a:r>
          </a:p>
          <a:p>
            <a:r>
              <a:rPr lang="en-US" dirty="0"/>
              <a:t>Hint: The slide title is not actually in the slide title. </a:t>
            </a:r>
          </a:p>
          <a:p>
            <a:r>
              <a:rPr lang="en-US" dirty="0"/>
              <a:t>Clues are in the notes pane if you need them.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E4B3D4-7A3F-4834-AB39-BDF7A72CD9C9}"/>
              </a:ext>
            </a:extLst>
          </p:cNvPr>
          <p:cNvSpPr txBox="1"/>
          <p:nvPr/>
        </p:nvSpPr>
        <p:spPr>
          <a:xfrm>
            <a:off x="1635642" y="547577"/>
            <a:ext cx="8920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Fix this slide’s layout</a:t>
            </a:r>
          </a:p>
        </p:txBody>
      </p:sp>
    </p:spTree>
    <p:extLst>
      <p:ext uri="{BB962C8B-B14F-4D97-AF65-F5344CB8AC3E}">
        <p14:creationId xmlns:p14="http://schemas.microsoft.com/office/powerpoint/2010/main" val="972797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 this slide’s reading order</a:t>
            </a:r>
          </a:p>
        </p:txBody>
      </p:sp>
      <p:pic>
        <p:nvPicPr>
          <p:cNvPr id="8" name="Content Placeholder 3" descr="WebAIM logo: Web Accessibility in Mind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2639" y="3894414"/>
            <a:ext cx="3684788" cy="976103"/>
          </a:xfrm>
        </p:spPr>
      </p:pic>
      <p:sp>
        <p:nvSpPr>
          <p:cNvPr id="7" name="TextBox 6"/>
          <p:cNvSpPr txBox="1"/>
          <p:nvPr/>
        </p:nvSpPr>
        <p:spPr>
          <a:xfrm>
            <a:off x="6096000" y="5030761"/>
            <a:ext cx="2582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That's a nice logo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05200" y="2133600"/>
            <a:ext cx="518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Inserting items on the page using text boxes, etc. can sometimes cause reading order issues.</a:t>
            </a:r>
          </a:p>
          <a:p>
            <a:endParaRPr lang="en-US" dirty="0"/>
          </a:p>
        </p:txBody>
      </p:sp>
      <p:sp>
        <p:nvSpPr>
          <p:cNvPr id="6" name="Bent Arrow 5"/>
          <p:cNvSpPr/>
          <p:nvPr/>
        </p:nvSpPr>
        <p:spPr>
          <a:xfrm flipH="1">
            <a:off x="6348641" y="4189003"/>
            <a:ext cx="1066800" cy="685800"/>
          </a:xfrm>
          <a:prstGeom prst="bentArrow">
            <a:avLst>
              <a:gd name="adj1" fmla="val 25000"/>
              <a:gd name="adj2" fmla="val 27222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229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1136</TotalTime>
  <Words>195</Words>
  <Application>Microsoft Office PowerPoint</Application>
  <PresentationFormat>Widescreen</PresentationFormat>
  <Paragraphs>20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Bookman Old Style</vt:lpstr>
      <vt:lpstr>Calibri</vt:lpstr>
      <vt:lpstr>Rockwell</vt:lpstr>
      <vt:lpstr>Damask</vt:lpstr>
      <vt:lpstr>PowerPoint Practice</vt:lpstr>
      <vt:lpstr>PowerPoint Presentation</vt:lpstr>
      <vt:lpstr>Fix this slide’s reading order</vt:lpstr>
    </vt:vector>
  </TitlesOfParts>
  <Company>Utah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Practice</dc:title>
  <dc:creator>Jonathan Whiting</dc:creator>
  <cp:lastModifiedBy>George Joeckel III</cp:lastModifiedBy>
  <cp:revision>29</cp:revision>
  <dcterms:created xsi:type="dcterms:W3CDTF">2017-11-12T03:42:35Z</dcterms:created>
  <dcterms:modified xsi:type="dcterms:W3CDTF">2023-05-26T04:39:08Z</dcterms:modified>
</cp:coreProperties>
</file>